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4" r:id="rId2"/>
    <p:sldId id="270" r:id="rId3"/>
    <p:sldId id="286" r:id="rId4"/>
    <p:sldId id="273" r:id="rId5"/>
    <p:sldId id="274" r:id="rId6"/>
    <p:sldId id="275" r:id="rId7"/>
    <p:sldId id="277" r:id="rId8"/>
    <p:sldId id="269" r:id="rId9"/>
    <p:sldId id="276" r:id="rId10"/>
    <p:sldId id="278" r:id="rId11"/>
    <p:sldId id="279" r:id="rId12"/>
    <p:sldId id="280" r:id="rId13"/>
    <p:sldId id="281" r:id="rId14"/>
    <p:sldId id="282" r:id="rId15"/>
    <p:sldId id="261" r:id="rId16"/>
    <p:sldId id="285" r:id="rId17"/>
    <p:sldId id="284" r:id="rId18"/>
    <p:sldId id="258" r:id="rId19"/>
  </p:sldIdLst>
  <p:sldSz cx="12192000" cy="6858000"/>
  <p:notesSz cx="7315200" cy="96012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ajdhani" panose="02000000000000000000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8FED"/>
    <a:srgbClr val="E6E6E6"/>
    <a:srgbClr val="853CF5"/>
    <a:srgbClr val="E4F2BE"/>
    <a:srgbClr val="4B4C4E"/>
    <a:srgbClr val="6B236D"/>
    <a:srgbClr val="D7EEE3"/>
    <a:srgbClr val="CFD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61" autoAdjust="0"/>
    <p:restoredTop sz="95084" autoAdjust="0"/>
  </p:normalViewPr>
  <p:slideViewPr>
    <p:cSldViewPr snapToGrid="0" showGuides="1">
      <p:cViewPr varScale="1">
        <p:scale>
          <a:sx n="134" d="100"/>
          <a:sy n="134" d="100"/>
        </p:scale>
        <p:origin x="208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1" d="100"/>
          <a:sy n="61" d="100"/>
        </p:scale>
        <p:origin x="3168" y="3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AF7F8A-63D0-4EF9-B57B-87B2AA41D2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2CC72-79F7-47B0-B490-440CE45404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ED770C7-94C6-4A24-A0F5-FAA9865E4CAF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82FF-04CE-4E50-B9BA-F73FFE93B0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CCF9C-4712-4B3C-8678-DA9CC85A77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BFDC4D-CAE3-4DBA-90A3-9D357F9E6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26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639980-3DA5-43DE-97F8-A33049D67ED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8634C85-A638-4980-9B6E-93461841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5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80B40-F0D3-4357-ABCC-77E2720B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8DA89-91EB-49DB-8639-03CA87698E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67632" y="1849121"/>
            <a:ext cx="5709893" cy="21335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500" b="0" cap="all" baseline="0">
                <a:solidFill>
                  <a:schemeClr val="bg1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</a:lstStyle>
          <a:p>
            <a:r>
              <a:rPr lang="en-US" dirty="0"/>
              <a:t>Click to add cover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A2C41-F7F5-4B08-AE80-F2B44B4AD0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3664" y="4220878"/>
            <a:ext cx="4983861" cy="274320"/>
          </a:xfrm>
        </p:spPr>
        <p:txBody>
          <a:bodyPr anchor="t"/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Presenter’s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0554F9-BB2C-4490-B862-3ACB1E67CCCC}"/>
              </a:ext>
            </a:extLst>
          </p:cNvPr>
          <p:cNvCxnSpPr>
            <a:cxnSpLocks/>
          </p:cNvCxnSpPr>
          <p:nvPr userDrawn="1"/>
        </p:nvCxnSpPr>
        <p:spPr>
          <a:xfrm>
            <a:off x="4967632" y="4066208"/>
            <a:ext cx="5635598" cy="0"/>
          </a:xfrm>
          <a:prstGeom prst="line">
            <a:avLst/>
          </a:prstGeom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D796FF-807E-481A-B36D-5B2D9AB1A5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3664" y="4571873"/>
            <a:ext cx="4983860" cy="182880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US" sz="1200" b="0" cap="all" baseline="0" dirty="0">
                <a:solidFill>
                  <a:schemeClr val="accent5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add Presenter’s title, company name,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108C3-C6ED-4F71-B77F-4D2EA498276F}"/>
              </a:ext>
            </a:extLst>
          </p:cNvPr>
          <p:cNvSpPr txBox="1"/>
          <p:nvPr userDrawn="1"/>
        </p:nvSpPr>
        <p:spPr>
          <a:xfrm>
            <a:off x="4967632" y="4220878"/>
            <a:ext cx="1696720" cy="274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</a:pPr>
            <a:r>
              <a:rPr lang="en-US" sz="1200" b="0" kern="1200" cap="all" baseline="0" dirty="0">
                <a:solidFill>
                  <a:schemeClr val="accent5"/>
                </a:solidFill>
                <a:latin typeface="Rajdhani SemiBold" panose="02000000000000000000" pitchFamily="2" charset="0"/>
                <a:ea typeface="+mn-ea"/>
                <a:cs typeface="Rajdhani SemiBold" panose="02000000000000000000" pitchFamily="2" charset="0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117453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(Generic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EF7A-818C-4261-B3DC-F3253E680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4669" y="1274762"/>
            <a:ext cx="8602662" cy="2180589"/>
          </a:xfrm>
        </p:spPr>
        <p:txBody>
          <a:bodyPr anchor="b"/>
          <a:lstStyle>
            <a:lvl1pPr algn="ctr">
              <a:lnSpc>
                <a:spcPct val="80000"/>
              </a:lnSpc>
              <a:defRPr sz="4500" b="0" cap="all" baseline="0">
                <a:solidFill>
                  <a:schemeClr val="tx2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</a:lstStyle>
          <a:p>
            <a:r>
              <a:rPr lang="en-US" dirty="0"/>
              <a:t>Click to add closing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1576A5-64E9-4CE1-835C-E1A71A8AB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8201" y="3814128"/>
            <a:ext cx="5635598" cy="152527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0" cap="all" baseline="0">
                <a:solidFill>
                  <a:schemeClr val="tx2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  <a:lvl2pPr marL="0" indent="0" algn="ctr">
              <a:lnSpc>
                <a:spcPct val="100000"/>
              </a:lnSpc>
              <a:buFontTx/>
              <a:buNone/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add contact information or additional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BBC825-4426-436E-89D3-2B77B5E11A09}"/>
              </a:ext>
            </a:extLst>
          </p:cNvPr>
          <p:cNvCxnSpPr>
            <a:cxnSpLocks/>
          </p:cNvCxnSpPr>
          <p:nvPr userDrawn="1"/>
        </p:nvCxnSpPr>
        <p:spPr>
          <a:xfrm>
            <a:off x="3278201" y="3551858"/>
            <a:ext cx="5635598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2EFEFDC-9C36-4B88-83CF-33B28CE2C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347" y="6485576"/>
            <a:ext cx="722948" cy="1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0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1DDA570D-B188-47F1-B0F0-E88E841883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52604-9CBA-4ABA-81C5-8A7C8572B9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296469" y="3012440"/>
            <a:ext cx="3809682" cy="2162746"/>
          </a:xfrm>
        </p:spPr>
        <p:txBody>
          <a:bodyPr/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7363A21-B8EC-4420-A9B6-9CCE68E333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6469" y="1155701"/>
            <a:ext cx="3809682" cy="1599214"/>
          </a:xfrm>
        </p:spPr>
        <p:txBody>
          <a:bodyPr>
            <a:normAutofit/>
          </a:bodyPr>
          <a:lstStyle>
            <a:lvl1pPr>
              <a:defRPr sz="4500" cap="all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7" name="Picture Placeholder 18">
            <a:extLst>
              <a:ext uri="{FF2B5EF4-FFF2-40B4-BE49-F238E27FC236}">
                <a16:creationId xmlns:a16="http://schemas.microsoft.com/office/drawing/2014/main" id="{9CBD76E7-E849-481C-8818-88E5E185C1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9531" y="825722"/>
            <a:ext cx="4992624" cy="4992624"/>
          </a:xfrm>
          <a:prstGeom prst="ellipse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on center icon to add picture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1C504F15-7AE6-4866-9192-0EB00685E1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CABA61-4687-4209-9B5E-CB16A85C85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347" y="6485576"/>
            <a:ext cx="722948" cy="1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0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89900F-F73C-4743-86F1-484101AF8F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52604-9CBA-4ABA-81C5-8A7C8572B9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90700" y="2341880"/>
            <a:ext cx="8602663" cy="3381058"/>
          </a:xfrm>
        </p:spPr>
        <p:txBody>
          <a:bodyPr/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7363A21-B8EC-4420-A9B6-9CCE68E333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700" y="826991"/>
            <a:ext cx="8602663" cy="1257364"/>
          </a:xfrm>
        </p:spPr>
        <p:txBody>
          <a:bodyPr>
            <a:normAutofit/>
          </a:bodyPr>
          <a:lstStyle>
            <a:lvl1pPr>
              <a:defRPr sz="4500" cap="all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1C504F15-7AE6-4866-9192-0EB00685E1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8A8EE3-A06A-4687-B21E-0CE924953E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347" y="6485576"/>
            <a:ext cx="722948" cy="1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5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F79EA7D-98DD-47A1-B878-5C1BB0BED0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52604-9CBA-4ABA-81C5-8A7C8572B9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43568" y="3284855"/>
            <a:ext cx="4371657" cy="2839720"/>
          </a:xfrm>
        </p:spPr>
        <p:txBody>
          <a:bodyPr/>
          <a:lstStyle>
            <a:lvl1pPr>
              <a:lnSpc>
                <a:spcPts val="2000"/>
              </a:lnSpc>
              <a:spcBef>
                <a:spcPts val="22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lnSpc>
                <a:spcPts val="2000"/>
              </a:lnSpc>
              <a:spcBef>
                <a:spcPts val="0"/>
              </a:spcBef>
              <a:defRPr sz="1400"/>
            </a:lvl2pPr>
            <a:lvl3pPr>
              <a:lnSpc>
                <a:spcPts val="2000"/>
              </a:lnSpc>
              <a:spcBef>
                <a:spcPts val="0"/>
              </a:spcBef>
              <a:defRPr sz="1400"/>
            </a:lvl3pPr>
            <a:lvl4pPr>
              <a:lnSpc>
                <a:spcPts val="2000"/>
              </a:lnSpc>
              <a:spcBef>
                <a:spcPts val="0"/>
              </a:spcBef>
              <a:defRPr sz="1400"/>
            </a:lvl4pPr>
            <a:lvl5pPr>
              <a:lnSpc>
                <a:spcPts val="2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7363A21-B8EC-4420-A9B6-9CCE68E333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9618" y="1779491"/>
            <a:ext cx="5554812" cy="1257364"/>
          </a:xfrm>
        </p:spPr>
        <p:txBody>
          <a:bodyPr>
            <a:normAutofit/>
          </a:bodyPr>
          <a:lstStyle>
            <a:lvl1pPr>
              <a:defRPr sz="4500" cap="all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7E0A0794-208E-4BE2-8CB6-2AFE40CB10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7310" y="3137908"/>
            <a:ext cx="938450" cy="938709"/>
          </a:xfrm>
          <a:prstGeom prst="ellipse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13" name="Picture Placeholder 18">
            <a:extLst>
              <a:ext uri="{FF2B5EF4-FFF2-40B4-BE49-F238E27FC236}">
                <a16:creationId xmlns:a16="http://schemas.microsoft.com/office/drawing/2014/main" id="{945A78CE-52D4-4EDC-9467-9BA8E04B95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67310" y="4450453"/>
            <a:ext cx="938450" cy="938709"/>
          </a:xfrm>
          <a:prstGeom prst="ellipse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0F067-1C28-46C5-BB7C-D8A0FA46D1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C763129-A1B8-4062-AEB8-9E24BFFFEFB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1751" y="0"/>
            <a:ext cx="5086350" cy="6671642"/>
          </a:xfrm>
          <a:custGeom>
            <a:avLst/>
            <a:gdLst>
              <a:gd name="connsiteX0" fmla="*/ 0 w 5086350"/>
              <a:gd name="connsiteY0" fmla="*/ 0 h 6671642"/>
              <a:gd name="connsiteX1" fmla="*/ 5086350 w 5086350"/>
              <a:gd name="connsiteY1" fmla="*/ 0 h 6671642"/>
              <a:gd name="connsiteX2" fmla="*/ 5086350 w 5086350"/>
              <a:gd name="connsiteY2" fmla="*/ 240631 h 6671642"/>
              <a:gd name="connsiteX3" fmla="*/ 4577227 w 5086350"/>
              <a:gd name="connsiteY3" fmla="*/ 6671642 h 6671642"/>
              <a:gd name="connsiteX4" fmla="*/ 0 w 5086350"/>
              <a:gd name="connsiteY4" fmla="*/ 13855 h 667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6350" h="6671642">
                <a:moveTo>
                  <a:pt x="0" y="0"/>
                </a:moveTo>
                <a:lnTo>
                  <a:pt x="5086350" y="0"/>
                </a:lnTo>
                <a:lnTo>
                  <a:pt x="5086350" y="240631"/>
                </a:lnTo>
                <a:lnTo>
                  <a:pt x="4577227" y="6671642"/>
                </a:lnTo>
                <a:lnTo>
                  <a:pt x="0" y="138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t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893C876-E348-4645-BABA-4F78DCBD5A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347" y="6485576"/>
            <a:ext cx="722948" cy="1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43447-1E19-436D-A70E-F725968FD9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52604-9CBA-4ABA-81C5-8A7C8572B9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30208" y="2334578"/>
            <a:ext cx="7463155" cy="3388360"/>
          </a:xfrm>
        </p:spPr>
        <p:txBody>
          <a:bodyPr/>
          <a:lstStyle>
            <a:lvl1pPr>
              <a:lnSpc>
                <a:spcPts val="2000"/>
              </a:lnSpc>
              <a:spcBef>
                <a:spcPts val="22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lnSpc>
                <a:spcPts val="2000"/>
              </a:lnSpc>
              <a:spcBef>
                <a:spcPts val="0"/>
              </a:spcBef>
              <a:defRPr sz="1400"/>
            </a:lvl2pPr>
            <a:lvl3pPr>
              <a:lnSpc>
                <a:spcPts val="2000"/>
              </a:lnSpc>
              <a:spcBef>
                <a:spcPts val="0"/>
              </a:spcBef>
              <a:defRPr sz="1400"/>
            </a:lvl3pPr>
            <a:lvl4pPr>
              <a:lnSpc>
                <a:spcPts val="2000"/>
              </a:lnSpc>
              <a:spcBef>
                <a:spcPts val="0"/>
              </a:spcBef>
              <a:defRPr sz="1400"/>
            </a:lvl4pPr>
            <a:lvl5pPr>
              <a:lnSpc>
                <a:spcPts val="2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7363A21-B8EC-4420-A9B6-9CCE68E333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257" y="829214"/>
            <a:ext cx="8587106" cy="1257364"/>
          </a:xfrm>
        </p:spPr>
        <p:txBody>
          <a:bodyPr>
            <a:normAutofit/>
          </a:bodyPr>
          <a:lstStyle>
            <a:lvl1pPr>
              <a:defRPr sz="4500" cap="all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7E0A0794-208E-4BE2-8CB6-2AFE40CB10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3950" y="2187631"/>
            <a:ext cx="938450" cy="938709"/>
          </a:xfrm>
          <a:prstGeom prst="ellipse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13" name="Picture Placeholder 18">
            <a:extLst>
              <a:ext uri="{FF2B5EF4-FFF2-40B4-BE49-F238E27FC236}">
                <a16:creationId xmlns:a16="http://schemas.microsoft.com/office/drawing/2014/main" id="{945A78CE-52D4-4EDC-9467-9BA8E04B95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53950" y="3500176"/>
            <a:ext cx="938450" cy="938709"/>
          </a:xfrm>
          <a:prstGeom prst="ellipse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0F067-1C28-46C5-BB7C-D8A0FA46D1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7C38161-2212-4524-9B50-388F83130D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347" y="6485576"/>
            <a:ext cx="722948" cy="1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A1F609-3745-42C0-B556-92A87AF49D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B1EF7A-818C-4261-B3DC-F3253E680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4669" y="1274762"/>
            <a:ext cx="8602662" cy="2180589"/>
          </a:xfrm>
        </p:spPr>
        <p:txBody>
          <a:bodyPr anchor="b"/>
          <a:lstStyle>
            <a:lvl1pPr algn="ctr">
              <a:lnSpc>
                <a:spcPct val="80000"/>
              </a:lnSpc>
              <a:defRPr sz="4500" b="0" cap="all" baseline="0">
                <a:solidFill>
                  <a:schemeClr val="bg1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</a:lstStyle>
          <a:p>
            <a:r>
              <a:rPr lang="en-US" dirty="0"/>
              <a:t>Click to add closing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1576A5-64E9-4CE1-835C-E1A71A8AB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8201" y="3814128"/>
            <a:ext cx="5635598" cy="152527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b="0" cap="all" baseline="0">
                <a:solidFill>
                  <a:srgbClr val="E4F2BE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  <a:lvl2pPr marL="0" indent="0" algn="ctr">
              <a:lnSpc>
                <a:spcPct val="100000"/>
              </a:lnSpc>
              <a:buFontTx/>
              <a:buNone/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add contact information or additional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BBC825-4426-436E-89D3-2B77B5E11A09}"/>
              </a:ext>
            </a:extLst>
          </p:cNvPr>
          <p:cNvCxnSpPr>
            <a:cxnSpLocks/>
          </p:cNvCxnSpPr>
          <p:nvPr userDrawn="1"/>
        </p:nvCxnSpPr>
        <p:spPr>
          <a:xfrm>
            <a:off x="3278201" y="3551858"/>
            <a:ext cx="5635598" cy="0"/>
          </a:xfrm>
          <a:prstGeom prst="line">
            <a:avLst/>
          </a:prstGeom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1302F070-0621-4AA3-AEB6-07DB16BE2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347" y="6485576"/>
            <a:ext cx="722948" cy="1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Gener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8DA89-91EB-49DB-8639-03CA87698E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67632" y="1849120"/>
            <a:ext cx="5709893" cy="217728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500" b="0" cap="all" baseline="0">
                <a:solidFill>
                  <a:schemeClr val="tx2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</a:lstStyle>
          <a:p>
            <a:r>
              <a:rPr lang="en-US" dirty="0"/>
              <a:t>Click to add cover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A2C41-F7F5-4B08-AE80-F2B44B4AD0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7632" y="4299618"/>
            <a:ext cx="5709893" cy="384169"/>
          </a:xfrm>
        </p:spPr>
        <p:txBody>
          <a:bodyPr anchor="t"/>
          <a:lstStyle>
            <a:lvl1pPr marL="0" indent="0" algn="l">
              <a:buNone/>
              <a:defRPr sz="1200" b="0" cap="all" baseline="0">
                <a:solidFill>
                  <a:schemeClr val="tx2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or additional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0554F9-BB2C-4490-B862-3ACB1E67CCCC}"/>
              </a:ext>
            </a:extLst>
          </p:cNvPr>
          <p:cNvCxnSpPr>
            <a:cxnSpLocks/>
          </p:cNvCxnSpPr>
          <p:nvPr userDrawn="1"/>
        </p:nvCxnSpPr>
        <p:spPr>
          <a:xfrm>
            <a:off x="4967632" y="4127168"/>
            <a:ext cx="5635598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EF695FD3-8503-4EAB-9896-F4DF95CD6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347" y="6485576"/>
            <a:ext cx="722948" cy="1822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4CBB6-58AE-455A-83CC-7E74754D6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20A86496-9F13-45DF-9FBF-BC7505195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Gener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52604-9CBA-4ABA-81C5-8A7C8572B9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296469" y="3012440"/>
            <a:ext cx="3809682" cy="2162746"/>
          </a:xfrm>
        </p:spPr>
        <p:txBody>
          <a:bodyPr/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7363A21-B8EC-4420-A9B6-9CCE68E333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6469" y="2034731"/>
            <a:ext cx="3809682" cy="720183"/>
          </a:xfrm>
        </p:spPr>
        <p:txBody>
          <a:bodyPr>
            <a:normAutofit/>
          </a:bodyPr>
          <a:lstStyle>
            <a:lvl1pPr>
              <a:defRPr sz="4500" cap="all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8CF72EC-6835-4A56-8115-97F09963445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296469" y="1497550"/>
            <a:ext cx="3809682" cy="537181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3200" b="0">
                <a:solidFill>
                  <a:schemeClr val="tx2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47" name="Picture Placeholder 18">
            <a:extLst>
              <a:ext uri="{FF2B5EF4-FFF2-40B4-BE49-F238E27FC236}">
                <a16:creationId xmlns:a16="http://schemas.microsoft.com/office/drawing/2014/main" id="{9CBD76E7-E849-481C-8818-88E5E185C1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9531" y="825722"/>
            <a:ext cx="4992624" cy="4992624"/>
          </a:xfrm>
          <a:prstGeom prst="ellipse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on center icon to add picture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1C504F15-7AE6-4866-9192-0EB00685E1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20A86496-9F13-45DF-9FBF-BC7505195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2E8A3EF-0EED-4DF7-A189-56CEC9081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347" y="6485576"/>
            <a:ext cx="722948" cy="1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(Gener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52604-9CBA-4ABA-81C5-8A7C8572B9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43568" y="3284855"/>
            <a:ext cx="4371657" cy="2839720"/>
          </a:xfrm>
        </p:spPr>
        <p:txBody>
          <a:bodyPr/>
          <a:lstStyle>
            <a:lvl1pPr>
              <a:lnSpc>
                <a:spcPts val="2000"/>
              </a:lnSpc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7363A21-B8EC-4420-A9B6-9CCE68E333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9618" y="2316671"/>
            <a:ext cx="5554812" cy="720183"/>
          </a:xfrm>
        </p:spPr>
        <p:txBody>
          <a:bodyPr>
            <a:normAutofit/>
          </a:bodyPr>
          <a:lstStyle>
            <a:lvl1pPr>
              <a:defRPr sz="4500" cap="all"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8CF72EC-6835-4A56-8115-97F09963445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19618" y="1779490"/>
            <a:ext cx="5554812" cy="537181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3200" b="0">
                <a:solidFill>
                  <a:schemeClr val="tx2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7E0A0794-208E-4BE2-8CB6-2AFE40CB10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7310" y="3176653"/>
            <a:ext cx="899716" cy="899964"/>
          </a:xfrm>
          <a:prstGeom prst="ellipse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13" name="Picture Placeholder 18">
            <a:extLst>
              <a:ext uri="{FF2B5EF4-FFF2-40B4-BE49-F238E27FC236}">
                <a16:creationId xmlns:a16="http://schemas.microsoft.com/office/drawing/2014/main" id="{945A78CE-52D4-4EDC-9467-9BA8E04B95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67310" y="4367278"/>
            <a:ext cx="899716" cy="899964"/>
          </a:xfrm>
          <a:prstGeom prst="ellipse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0F067-1C28-46C5-BB7C-D8A0FA46D1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20A86496-9F13-45DF-9FBF-BC7505195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90881F-90A5-4797-9F36-E442700D63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347" y="6485576"/>
            <a:ext cx="722948" cy="1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2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C37B8-7751-4DED-9684-0779906A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55700"/>
            <a:ext cx="8602663" cy="7588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E7DB3-54F1-4B40-A62F-3968B46E0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0700" y="2428240"/>
            <a:ext cx="8602663" cy="2910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D856-F202-4815-B531-8958708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91" y="6484621"/>
            <a:ext cx="264477" cy="1435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  <a:latin typeface="Rajdhani SemiBold" panose="02000000000000000000" pitchFamily="2" charset="0"/>
                <a:cs typeface="Rajdhani SemiBold" panose="02000000000000000000" pitchFamily="2" charset="0"/>
              </a:defRPr>
            </a:lvl1pPr>
          </a:lstStyle>
          <a:p>
            <a:fld id="{20A86496-9F13-45DF-9FBF-BC7505195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2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69" r:id="rId4"/>
    <p:sldLayoutId id="2147483675" r:id="rId5"/>
    <p:sldLayoutId id="2147483666" r:id="rId6"/>
    <p:sldLayoutId id="2147483670" r:id="rId7"/>
    <p:sldLayoutId id="2147483671" r:id="rId8"/>
    <p:sldLayoutId id="2147483672" r:id="rId9"/>
    <p:sldLayoutId id="2147483673" r:id="rId1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Tx/>
        <a:buNone/>
        <a:defRPr sz="1600" b="1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Tx/>
        <a:buNone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–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15" userDrawn="1">
          <p15:clr>
            <a:srgbClr val="F26B43"/>
          </p15:clr>
        </p15:guide>
        <p15:guide id="4" orient="horz" pos="245" userDrawn="1">
          <p15:clr>
            <a:srgbClr val="F26B43"/>
          </p15:clr>
        </p15:guide>
        <p15:guide id="5" pos="7402" userDrawn="1">
          <p15:clr>
            <a:srgbClr val="F26B43"/>
          </p15:clr>
        </p15:guide>
        <p15:guide id="6" pos="278" userDrawn="1">
          <p15:clr>
            <a:srgbClr val="F26B43"/>
          </p15:clr>
        </p15:guide>
        <p15:guide id="7" pos="1128" userDrawn="1">
          <p15:clr>
            <a:srgbClr val="F26B43"/>
          </p15:clr>
        </p15:guide>
        <p15:guide id="8" pos="4069" userDrawn="1">
          <p15:clr>
            <a:srgbClr val="F26B43"/>
          </p15:clr>
        </p15:guide>
        <p15:guide id="9" pos="6547" userDrawn="1">
          <p15:clr>
            <a:srgbClr val="F26B43"/>
          </p15:clr>
        </p15:guide>
        <p15:guide id="10" orient="horz" pos="1206" userDrawn="1">
          <p15:clr>
            <a:srgbClr val="F26B43"/>
          </p15:clr>
        </p15:guide>
        <p15:guide id="11" orient="horz" pos="3121" userDrawn="1">
          <p15:clr>
            <a:srgbClr val="F26B43"/>
          </p15:clr>
        </p15:guide>
        <p15:guide id="12" orient="horz" pos="728" userDrawn="1">
          <p15:clr>
            <a:srgbClr val="F26B43"/>
          </p15:clr>
        </p15:guide>
        <p15:guide id="13" orient="horz" pos="3605" userDrawn="1">
          <p15:clr>
            <a:srgbClr val="F26B43"/>
          </p15:clr>
        </p15:guide>
        <p15:guide id="14" orient="horz" pos="3363" userDrawn="1">
          <p15:clr>
            <a:srgbClr val="F26B43"/>
          </p15:clr>
        </p15:guide>
        <p15:guide id="16" orient="horz" pos="972" userDrawn="1">
          <p15:clr>
            <a:srgbClr val="F26B43"/>
          </p15:clr>
        </p15:guide>
        <p15:guide id="17" pos="36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tadas@agora.io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2AB10FF-75B0-4678-930C-524536D1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Flutter </a:t>
            </a:r>
            <a:r>
              <a:rPr lang="en-US" dirty="0" err="1"/>
              <a:t>ui</a:t>
            </a:r>
            <a:r>
              <a:rPr lang="en-US" dirty="0"/>
              <a:t> kit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4A4CB0C2-ED63-42AC-92FC-D574EDBE97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Tadas</a:t>
            </a:r>
            <a:r>
              <a:rPr lang="en-US" dirty="0"/>
              <a:t> Petra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15F221C-0D30-4607-974F-709D9ED0E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Developer Evangelist, Agora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40A07-D919-404E-A376-8E79F4D9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35" y="2296728"/>
            <a:ext cx="527685" cy="5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1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72" y="1001497"/>
            <a:ext cx="5274505" cy="1257364"/>
          </a:xfrm>
        </p:spPr>
        <p:txBody>
          <a:bodyPr/>
          <a:lstStyle/>
          <a:p>
            <a:r>
              <a:rPr lang="en-US" dirty="0"/>
              <a:t>Customize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193DC-BC5C-BA49-AFA2-706F5BCB0B87}"/>
              </a:ext>
            </a:extLst>
          </p:cNvPr>
          <p:cNvSpPr txBox="1"/>
          <p:nvPr/>
        </p:nvSpPr>
        <p:spPr>
          <a:xfrm>
            <a:off x="1630137" y="50267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FBED-A0FD-F042-950F-F8F6C063AF3C}"/>
              </a:ext>
            </a:extLst>
          </p:cNvPr>
          <p:cNvSpPr txBox="1"/>
          <p:nvPr/>
        </p:nvSpPr>
        <p:spPr>
          <a:xfrm>
            <a:off x="4620966" y="5026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14" name="Content Placeholder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A67B9E22-4362-064B-BBD5-9EA8DD8F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04" y="872001"/>
            <a:ext cx="2741665" cy="5483332"/>
          </a:xfrm>
          <a:prstGeom prst="rect">
            <a:avLst/>
          </a:prstGeom>
        </p:spPr>
      </p:pic>
      <p:pic>
        <p:nvPicPr>
          <p:cNvPr id="6" name="Picture 5" descr="A picture containing text, screenshot, screen, shelf&#10;&#10;Description automatically generated">
            <a:extLst>
              <a:ext uri="{FF2B5EF4-FFF2-40B4-BE49-F238E27FC236}">
                <a16:creationId xmlns:a16="http://schemas.microsoft.com/office/drawing/2014/main" id="{3BEDD169-C2F6-9A46-B8EC-50205806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86" y="872002"/>
            <a:ext cx="2741665" cy="548333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E58E17E-5116-864B-8D84-39C396DDF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65" y="1481898"/>
            <a:ext cx="5995944" cy="58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599" y="502670"/>
            <a:ext cx="5274505" cy="1257364"/>
          </a:xfrm>
        </p:spPr>
        <p:txBody>
          <a:bodyPr/>
          <a:lstStyle/>
          <a:p>
            <a:r>
              <a:rPr lang="en-US" dirty="0"/>
              <a:t>ADD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193DC-BC5C-BA49-AFA2-706F5BCB0B87}"/>
              </a:ext>
            </a:extLst>
          </p:cNvPr>
          <p:cNvSpPr txBox="1"/>
          <p:nvPr/>
        </p:nvSpPr>
        <p:spPr>
          <a:xfrm>
            <a:off x="1630137" y="50267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FBED-A0FD-F042-950F-F8F6C063AF3C}"/>
              </a:ext>
            </a:extLst>
          </p:cNvPr>
          <p:cNvSpPr txBox="1"/>
          <p:nvPr/>
        </p:nvSpPr>
        <p:spPr>
          <a:xfrm>
            <a:off x="4620966" y="5026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14" name="Content Placeholder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A67B9E22-4362-064B-BBD5-9EA8DD8F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04" y="872001"/>
            <a:ext cx="2741665" cy="5483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910F0-A57F-534B-897D-8B12942B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429" y="872000"/>
            <a:ext cx="2741665" cy="5483330"/>
          </a:xfrm>
          <a:prstGeom prst="rect">
            <a:avLst/>
          </a:prstGeom>
        </p:spPr>
      </p:pic>
      <p:pic>
        <p:nvPicPr>
          <p:cNvPr id="11" name="Picture 10" descr="Text, chat or text message&#10;&#10;Description automatically generated">
            <a:extLst>
              <a:ext uri="{FF2B5EF4-FFF2-40B4-BE49-F238E27FC236}">
                <a16:creationId xmlns:a16="http://schemas.microsoft.com/office/drawing/2014/main" id="{A8A1D716-C39E-644A-9B68-4C3CC3778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31352"/>
            <a:ext cx="4569538" cy="59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2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599" y="502670"/>
            <a:ext cx="5274505" cy="1257364"/>
          </a:xfrm>
        </p:spPr>
        <p:txBody>
          <a:bodyPr/>
          <a:lstStyle/>
          <a:p>
            <a:r>
              <a:rPr lang="en-US" dirty="0"/>
              <a:t>Align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193DC-BC5C-BA49-AFA2-706F5BCB0B87}"/>
              </a:ext>
            </a:extLst>
          </p:cNvPr>
          <p:cNvSpPr txBox="1"/>
          <p:nvPr/>
        </p:nvSpPr>
        <p:spPr>
          <a:xfrm>
            <a:off x="1630137" y="50267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FBED-A0FD-F042-950F-F8F6C063AF3C}"/>
              </a:ext>
            </a:extLst>
          </p:cNvPr>
          <p:cNvSpPr txBox="1"/>
          <p:nvPr/>
        </p:nvSpPr>
        <p:spPr>
          <a:xfrm>
            <a:off x="4620966" y="5026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14" name="Content Placeholder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A67B9E22-4362-064B-BBD5-9EA8DD8F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04" y="872001"/>
            <a:ext cx="2741665" cy="5483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39AAD-8B60-D244-A96A-C1975627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69" y="871998"/>
            <a:ext cx="2741666" cy="5483332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07577C4-F8B9-1842-8E5E-7B44E897E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502" y="1632828"/>
            <a:ext cx="7094157" cy="39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2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64" y="872000"/>
            <a:ext cx="5274505" cy="1257364"/>
          </a:xfrm>
        </p:spPr>
        <p:txBody>
          <a:bodyPr/>
          <a:lstStyle/>
          <a:p>
            <a:r>
              <a:rPr lang="en-US" dirty="0"/>
              <a:t>Button 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193DC-BC5C-BA49-AFA2-706F5BCB0B87}"/>
              </a:ext>
            </a:extLst>
          </p:cNvPr>
          <p:cNvSpPr txBox="1"/>
          <p:nvPr/>
        </p:nvSpPr>
        <p:spPr>
          <a:xfrm>
            <a:off x="1630137" y="50267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FBED-A0FD-F042-950F-F8F6C063AF3C}"/>
              </a:ext>
            </a:extLst>
          </p:cNvPr>
          <p:cNvSpPr txBox="1"/>
          <p:nvPr/>
        </p:nvSpPr>
        <p:spPr>
          <a:xfrm>
            <a:off x="4620966" y="5026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14" name="Content Placeholder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A67B9E22-4362-064B-BBD5-9EA8DD8F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04" y="872001"/>
            <a:ext cx="2741665" cy="5483332"/>
          </a:xfrm>
          <a:prstGeom prst="rect">
            <a:avLst/>
          </a:prstGeom>
        </p:spPr>
      </p:pic>
      <p:pic>
        <p:nvPicPr>
          <p:cNvPr id="5" name="Picture 4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AD743150-D963-6944-883E-A1121E80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34" y="872000"/>
            <a:ext cx="2741665" cy="548333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578C94-2823-5E4A-9CF7-1A36D8B5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04" y="1480307"/>
            <a:ext cx="6934626" cy="487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64" y="872000"/>
            <a:ext cx="5274505" cy="1257364"/>
          </a:xfrm>
        </p:spPr>
        <p:txBody>
          <a:bodyPr/>
          <a:lstStyle/>
          <a:p>
            <a:r>
              <a:rPr lang="en-US" dirty="0"/>
              <a:t>Auto Hide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193DC-BC5C-BA49-AFA2-706F5BCB0B87}"/>
              </a:ext>
            </a:extLst>
          </p:cNvPr>
          <p:cNvSpPr txBox="1"/>
          <p:nvPr/>
        </p:nvSpPr>
        <p:spPr>
          <a:xfrm>
            <a:off x="1630137" y="50267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FBED-A0FD-F042-950F-F8F6C063AF3C}"/>
              </a:ext>
            </a:extLst>
          </p:cNvPr>
          <p:cNvSpPr txBox="1"/>
          <p:nvPr/>
        </p:nvSpPr>
        <p:spPr>
          <a:xfrm>
            <a:off x="4434734" y="50267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10s</a:t>
            </a:r>
          </a:p>
        </p:txBody>
      </p:sp>
      <p:pic>
        <p:nvPicPr>
          <p:cNvPr id="14" name="Content Placeholder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A67B9E22-4362-064B-BBD5-9EA8DD8F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04" y="872001"/>
            <a:ext cx="2741665" cy="5483332"/>
          </a:xfrm>
          <a:prstGeom prst="rect">
            <a:avLst/>
          </a:prstGeom>
        </p:spPr>
      </p:pic>
      <p:pic>
        <p:nvPicPr>
          <p:cNvPr id="6" name="Picture 5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677DFF80-622F-3444-9A6D-A7696ABC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97" y="872000"/>
            <a:ext cx="2741666" cy="548333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C1FE0F2-2448-E844-8A12-D8197F82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37" y="1230916"/>
            <a:ext cx="7156183" cy="56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37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11F2F9-D7DB-4E5E-A50F-0F5A969C8F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BC786-0B4E-4D8D-BDD2-7F023FB6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FB0B4-9E3E-4928-AF80-125B0BD87AA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318594" y="1779490"/>
            <a:ext cx="5554812" cy="53718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F23F840-84A1-4A50-9853-4F602089C7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EF31AE-50B7-4420-88AB-65D8E4C32C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0E8CA8-318B-4FBD-AE85-CE877AA2AE5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99391" y="6484621"/>
            <a:ext cx="264477" cy="143508"/>
          </a:xfrm>
        </p:spPr>
        <p:txBody>
          <a:bodyPr/>
          <a:lstStyle/>
          <a:p>
            <a:fld id="{20A86496-9F13-45DF-9FBF-BC75051958F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DD598CA-957E-6645-9919-79EF11387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44" y="1578509"/>
            <a:ext cx="8548946" cy="4612741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5B790985-6355-6046-BAF0-676A0C4C7BFE}"/>
              </a:ext>
            </a:extLst>
          </p:cNvPr>
          <p:cNvSpPr txBox="1">
            <a:spLocks/>
          </p:cNvSpPr>
          <p:nvPr/>
        </p:nvSpPr>
        <p:spPr>
          <a:xfrm>
            <a:off x="4572074" y="197145"/>
            <a:ext cx="8602663" cy="12573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5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Configure Your call</a:t>
            </a:r>
          </a:p>
        </p:txBody>
      </p:sp>
    </p:spTree>
    <p:extLst>
      <p:ext uri="{BB962C8B-B14F-4D97-AF65-F5344CB8AC3E}">
        <p14:creationId xmlns:p14="http://schemas.microsoft.com/office/powerpoint/2010/main" val="766664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51B0F-C7F7-4559-B8FD-0CE4D724855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90700" y="2341880"/>
            <a:ext cx="8602663" cy="3381058"/>
          </a:xfrm>
        </p:spPr>
        <p:txBody>
          <a:bodyPr/>
          <a:lstStyle/>
          <a:p>
            <a:pPr lvl="1"/>
            <a:r>
              <a:rPr lang="en-US" b="1" dirty="0"/>
              <a:t>Information for connecting to the call</a:t>
            </a:r>
          </a:p>
          <a:p>
            <a:pPr lvl="1"/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appId</a:t>
            </a: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channelName</a:t>
            </a: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uid</a:t>
            </a: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tokenUrl</a:t>
            </a: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tempToken</a:t>
            </a: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areaCode</a:t>
            </a:r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E0F25D-63E4-43CD-8A1C-D4C0895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26991"/>
            <a:ext cx="8602663" cy="1257364"/>
          </a:xfrm>
        </p:spPr>
        <p:txBody>
          <a:bodyPr>
            <a:normAutofit/>
          </a:bodyPr>
          <a:lstStyle/>
          <a:p>
            <a:r>
              <a:rPr lang="en-US" dirty="0" err="1"/>
              <a:t>AGORACOnnectionData</a:t>
            </a:r>
            <a:endParaRPr lang="en-US" dirty="0"/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DFA2F023-7ED7-4F4F-8108-993870AB54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99391" y="6484621"/>
            <a:ext cx="264477" cy="143508"/>
          </a:xfrm>
        </p:spPr>
        <p:txBody>
          <a:bodyPr/>
          <a:lstStyle/>
          <a:p>
            <a:fld id="{20A86496-9F13-45DF-9FBF-BC75051958F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2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51B0F-C7F7-4559-B8FD-0CE4D724855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90700" y="2341880"/>
            <a:ext cx="8602663" cy="3381058"/>
          </a:xfrm>
        </p:spPr>
        <p:txBody>
          <a:bodyPr/>
          <a:lstStyle/>
          <a:p>
            <a:pPr lvl="1"/>
            <a:r>
              <a:rPr lang="en-US" b="1" dirty="0"/>
              <a:t>Customization of the call, can customize it like you would using Core Agora Flutter SDK</a:t>
            </a:r>
          </a:p>
          <a:p>
            <a:pPr lvl="1"/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isActiveSpeakerDisabled</a:t>
            </a: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setCameraTorchOn</a:t>
            </a: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setBeautyEffectOptions</a:t>
            </a: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channelProfile</a:t>
            </a: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clientRole</a:t>
            </a:r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E0F25D-63E4-43CD-8A1C-D4C0895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26991"/>
            <a:ext cx="8602663" cy="1257364"/>
          </a:xfrm>
        </p:spPr>
        <p:txBody>
          <a:bodyPr>
            <a:normAutofit/>
          </a:bodyPr>
          <a:lstStyle/>
          <a:p>
            <a:r>
              <a:rPr lang="en-US" dirty="0" err="1"/>
              <a:t>AGORAChannelData</a:t>
            </a:r>
            <a:endParaRPr lang="en-US" dirty="0"/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DFA2F023-7ED7-4F4F-8108-993870AB54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99391" y="6484621"/>
            <a:ext cx="264477" cy="143508"/>
          </a:xfrm>
        </p:spPr>
        <p:txBody>
          <a:bodyPr/>
          <a:lstStyle/>
          <a:p>
            <a:fld id="{20A86496-9F13-45DF-9FBF-BC75051958F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5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6D18-AA5E-462C-8CBF-791E2B2C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6335A-F1B2-47F2-B169-1B166A0872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tadas@agora.io</a:t>
            </a:r>
            <a:endParaRPr lang="en-US" dirty="0"/>
          </a:p>
          <a:p>
            <a:r>
              <a:rPr lang="en-US" dirty="0"/>
              <a:t>Or</a:t>
            </a:r>
          </a:p>
          <a:p>
            <a:r>
              <a:rPr lang="en-US" dirty="0" err="1"/>
              <a:t>Tadas</a:t>
            </a:r>
            <a:r>
              <a:rPr lang="en-US" dirty="0"/>
              <a:t> Petra on </a:t>
            </a:r>
            <a:r>
              <a:rPr lang="en-US" dirty="0" err="1"/>
              <a:t>Youtube</a:t>
            </a:r>
            <a:r>
              <a:rPr lang="en-US" dirty="0"/>
              <a:t> &amp; Twitter</a:t>
            </a:r>
          </a:p>
        </p:txBody>
      </p:sp>
    </p:spTree>
    <p:extLst>
      <p:ext uri="{BB962C8B-B14F-4D97-AF65-F5344CB8AC3E}">
        <p14:creationId xmlns:p14="http://schemas.microsoft.com/office/powerpoint/2010/main" val="106344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C2E8A9F7-E9EF-4A40-8123-5680EBFA8E9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309369" y="696226"/>
            <a:ext cx="2575139" cy="51502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ui</a:t>
            </a:r>
            <a:r>
              <a:rPr lang="en-US" dirty="0"/>
              <a:t> 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5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51B0F-C7F7-4559-B8FD-0CE4D724855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90700" y="2341880"/>
            <a:ext cx="8602663" cy="3381058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Grid &amp; Floating Layouts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Customizable Floating Layout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Change Disabled Video Widget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Audio and Video States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Number of Users Counter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E0F25D-63E4-43CD-8A1C-D4C0895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26991"/>
            <a:ext cx="8602663" cy="1257364"/>
          </a:xfrm>
        </p:spPr>
        <p:txBody>
          <a:bodyPr>
            <a:normAutofit/>
          </a:bodyPr>
          <a:lstStyle/>
          <a:p>
            <a:r>
              <a:rPr lang="en-US" dirty="0"/>
              <a:t>Layout customization</a:t>
            </a:r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DFA2F023-7ED7-4F4F-8108-993870AB54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99391" y="6484621"/>
            <a:ext cx="264477" cy="143508"/>
          </a:xfrm>
        </p:spPr>
        <p:txBody>
          <a:bodyPr/>
          <a:lstStyle/>
          <a:p>
            <a:fld id="{20A86496-9F13-45DF-9FBF-BC75051958F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4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668" y="575734"/>
            <a:ext cx="8602663" cy="1257364"/>
          </a:xfrm>
        </p:spPr>
        <p:txBody>
          <a:bodyPr/>
          <a:lstStyle/>
          <a:p>
            <a:r>
              <a:rPr lang="en-US" dirty="0"/>
              <a:t>Floating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05EBA30F-4618-6D41-931B-2A4FC97BE73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82938" y="826991"/>
            <a:ext cx="2764251" cy="5528504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E10059B-9C26-F849-8320-DF11BD4A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7" y="1593566"/>
            <a:ext cx="6039489" cy="399535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97609A4-84A8-6744-AA51-FF8E683F7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938" y="826991"/>
            <a:ext cx="2764252" cy="55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958" y="1640118"/>
            <a:ext cx="5274505" cy="1257364"/>
          </a:xfrm>
        </p:spPr>
        <p:txBody>
          <a:bodyPr/>
          <a:lstStyle/>
          <a:p>
            <a:r>
              <a:rPr lang="en-US" dirty="0"/>
              <a:t>Customize your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05EBA30F-4618-6D41-931B-2A4FC97BE73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20353" y="872002"/>
            <a:ext cx="2764251" cy="5528504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F87EB6C-D818-8044-9D7D-E48BB53D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087" y="872002"/>
            <a:ext cx="2764252" cy="5528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0193DC-BC5C-BA49-AFA2-706F5BCB0B87}"/>
              </a:ext>
            </a:extLst>
          </p:cNvPr>
          <p:cNvSpPr txBox="1"/>
          <p:nvPr/>
        </p:nvSpPr>
        <p:spPr>
          <a:xfrm>
            <a:off x="1630137" y="50267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FBED-A0FD-F042-950F-F8F6C063AF3C}"/>
              </a:ext>
            </a:extLst>
          </p:cNvPr>
          <p:cNvSpPr txBox="1"/>
          <p:nvPr/>
        </p:nvSpPr>
        <p:spPr>
          <a:xfrm>
            <a:off x="4703927" y="5026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E7B360-C487-E94D-84C6-3A3424277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53686"/>
            <a:ext cx="6418422" cy="3161313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C046F178-4FCD-924F-ACDE-EFF6523C3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34" y="872002"/>
            <a:ext cx="2764252" cy="5528504"/>
          </a:xfrm>
          <a:prstGeom prst="rect">
            <a:avLst/>
          </a:prstGeom>
        </p:spPr>
      </p:pic>
      <p:pic>
        <p:nvPicPr>
          <p:cNvPr id="13" name="Picture 12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1346EAE5-8E92-F345-B73A-959A9AF74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087" y="872002"/>
            <a:ext cx="2764252" cy="55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8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72" y="1001497"/>
            <a:ext cx="5274505" cy="1257364"/>
          </a:xfrm>
        </p:spPr>
        <p:txBody>
          <a:bodyPr/>
          <a:lstStyle/>
          <a:p>
            <a:r>
              <a:rPr lang="en-US" dirty="0"/>
              <a:t>Disabled Widget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193DC-BC5C-BA49-AFA2-706F5BCB0B87}"/>
              </a:ext>
            </a:extLst>
          </p:cNvPr>
          <p:cNvSpPr txBox="1"/>
          <p:nvPr/>
        </p:nvSpPr>
        <p:spPr>
          <a:xfrm>
            <a:off x="1630137" y="50267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FBED-A0FD-F042-950F-F8F6C063AF3C}"/>
              </a:ext>
            </a:extLst>
          </p:cNvPr>
          <p:cNvSpPr txBox="1"/>
          <p:nvPr/>
        </p:nvSpPr>
        <p:spPr>
          <a:xfrm>
            <a:off x="4620966" y="5026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5E754D9-42D1-814C-97E0-8E7E3C78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59" y="1773473"/>
            <a:ext cx="6461739" cy="471114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477CBC3C-9C5B-1B41-AFCB-729F6472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126" y="872002"/>
            <a:ext cx="2764252" cy="5528504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8249CA8-83C3-E240-AB08-4336327C227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678499" y="872002"/>
            <a:ext cx="2741663" cy="5483328"/>
          </a:xfrm>
        </p:spPr>
      </p:pic>
    </p:spTree>
    <p:extLst>
      <p:ext uri="{BB962C8B-B14F-4D97-AF65-F5344CB8AC3E}">
        <p14:creationId xmlns:p14="http://schemas.microsoft.com/office/powerpoint/2010/main" val="365129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72" y="1001497"/>
            <a:ext cx="5274505" cy="1257364"/>
          </a:xfrm>
        </p:spPr>
        <p:txBody>
          <a:bodyPr/>
          <a:lstStyle/>
          <a:p>
            <a:r>
              <a:rPr lang="en-US" dirty="0"/>
              <a:t>AV state &amp;</a:t>
            </a:r>
            <a:br>
              <a:rPr lang="en-US" dirty="0"/>
            </a:br>
            <a:r>
              <a:rPr lang="en-US" dirty="0"/>
              <a:t>Number of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193DC-BC5C-BA49-AFA2-706F5BCB0B87}"/>
              </a:ext>
            </a:extLst>
          </p:cNvPr>
          <p:cNvSpPr txBox="1"/>
          <p:nvPr/>
        </p:nvSpPr>
        <p:spPr>
          <a:xfrm>
            <a:off x="1630137" y="50267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FBED-A0FD-F042-950F-F8F6C063AF3C}"/>
              </a:ext>
            </a:extLst>
          </p:cNvPr>
          <p:cNvSpPr txBox="1"/>
          <p:nvPr/>
        </p:nvSpPr>
        <p:spPr>
          <a:xfrm>
            <a:off x="4620966" y="5026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12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9D1326FF-2347-8048-B54E-67D2373F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52" y="872002"/>
            <a:ext cx="2764251" cy="5528504"/>
          </a:xfrm>
          <a:prstGeom prst="rect">
            <a:avLst/>
          </a:prstGeom>
        </p:spPr>
      </p:pic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37DBF636-AA03-E941-A08C-4CCCE84B026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625890" y="872002"/>
            <a:ext cx="2764251" cy="5528504"/>
          </a:xfrm>
        </p:spPr>
      </p:pic>
      <p:pic>
        <p:nvPicPr>
          <p:cNvPr id="14" name="Picture 13" descr="Text, chat or text message&#10;&#10;Description automatically generated">
            <a:extLst>
              <a:ext uri="{FF2B5EF4-FFF2-40B4-BE49-F238E27FC236}">
                <a16:creationId xmlns:a16="http://schemas.microsoft.com/office/drawing/2014/main" id="{0A194C39-51B7-9A46-B0A2-A31C526D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982" y="1630179"/>
            <a:ext cx="7072358" cy="53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7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51B0F-C7F7-4559-B8FD-0CE4D724855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90700" y="2341880"/>
            <a:ext cx="8602663" cy="3381058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Remove or Reorder Buttons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Customize Available Buttons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Add New Buttons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Change Alignment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Change Paddings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Auto Hide Buttons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E0F25D-63E4-43CD-8A1C-D4C0895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26991"/>
            <a:ext cx="8602663" cy="1257364"/>
          </a:xfrm>
        </p:spPr>
        <p:txBody>
          <a:bodyPr>
            <a:normAutofit/>
          </a:bodyPr>
          <a:lstStyle/>
          <a:p>
            <a:r>
              <a:rPr lang="en-US" dirty="0"/>
              <a:t>Button customization</a:t>
            </a:r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DFA2F023-7ED7-4F4F-8108-993870AB54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99391" y="6484621"/>
            <a:ext cx="264477" cy="143508"/>
          </a:xfrm>
        </p:spPr>
        <p:txBody>
          <a:bodyPr/>
          <a:lstStyle/>
          <a:p>
            <a:fld id="{20A86496-9F13-45DF-9FBF-BC75051958F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4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4AA9A-4E08-44CC-9841-A7AEA5E1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72" y="1001497"/>
            <a:ext cx="5274505" cy="1257364"/>
          </a:xfrm>
        </p:spPr>
        <p:txBody>
          <a:bodyPr/>
          <a:lstStyle/>
          <a:p>
            <a:r>
              <a:rPr lang="en-US" dirty="0"/>
              <a:t>Remove or reorder</a:t>
            </a:r>
            <a:br>
              <a:rPr lang="en-US" dirty="0"/>
            </a:br>
            <a:r>
              <a:rPr lang="en-US" dirty="0"/>
              <a:t>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8A71-E451-4EB8-AE8C-52D41EABF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A86496-9F13-45DF-9FBF-BC75051958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193DC-BC5C-BA49-AFA2-706F5BCB0B87}"/>
              </a:ext>
            </a:extLst>
          </p:cNvPr>
          <p:cNvSpPr txBox="1"/>
          <p:nvPr/>
        </p:nvSpPr>
        <p:spPr>
          <a:xfrm>
            <a:off x="1630137" y="50267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FBED-A0FD-F042-950F-F8F6C063AF3C}"/>
              </a:ext>
            </a:extLst>
          </p:cNvPr>
          <p:cNvSpPr txBox="1"/>
          <p:nvPr/>
        </p:nvSpPr>
        <p:spPr>
          <a:xfrm>
            <a:off x="4620966" y="5026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5" name="Picture 4" descr="A picture containing text, indoor, shelf, screenshot&#10;&#10;Description automatically generated">
            <a:extLst>
              <a:ext uri="{FF2B5EF4-FFF2-40B4-BE49-F238E27FC236}">
                <a16:creationId xmlns:a16="http://schemas.microsoft.com/office/drawing/2014/main" id="{F4388EF5-5497-3F4C-B92F-23E390EA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18" y="872001"/>
            <a:ext cx="2741665" cy="5483329"/>
          </a:xfrm>
          <a:prstGeom prst="rect">
            <a:avLst/>
          </a:prstGeom>
        </p:spPr>
      </p:pic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EF05076B-301A-CC49-93E0-9E2383132D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986669" y="1539251"/>
            <a:ext cx="5896609" cy="4816080"/>
          </a:xfrm>
        </p:spPr>
      </p:pic>
      <p:pic>
        <p:nvPicPr>
          <p:cNvPr id="14" name="Content Placeholder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A67B9E22-4362-064B-BBD5-9EA8DD8FB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04" y="872001"/>
            <a:ext cx="2741665" cy="54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37186"/>
      </p:ext>
    </p:extLst>
  </p:cSld>
  <p:clrMapOvr>
    <a:masterClrMapping/>
  </p:clrMapOvr>
</p:sld>
</file>

<file path=ppt/theme/theme1.xml><?xml version="1.0" encoding="utf-8"?>
<a:theme xmlns:a="http://schemas.openxmlformats.org/drawingml/2006/main" name="RTE">
  <a:themeElements>
    <a:clrScheme name="RTE">
      <a:dk1>
        <a:srgbClr val="000000"/>
      </a:dk1>
      <a:lt1>
        <a:sysClr val="window" lastClr="FFFFFF"/>
      </a:lt1>
      <a:dk2>
        <a:srgbClr val="4B4C4E"/>
      </a:dk2>
      <a:lt2>
        <a:srgbClr val="FFFFFF"/>
      </a:lt2>
      <a:accent1>
        <a:srgbClr val="FC018E"/>
      </a:accent1>
      <a:accent2>
        <a:srgbClr val="BA0098"/>
      </a:accent2>
      <a:accent3>
        <a:srgbClr val="900091"/>
      </a:accent3>
      <a:accent4>
        <a:srgbClr val="FE5800"/>
      </a:accent4>
      <a:accent5>
        <a:srgbClr val="BEE8F2"/>
      </a:accent5>
      <a:accent6>
        <a:srgbClr val="0021D2"/>
      </a:accent6>
      <a:hlink>
        <a:srgbClr val="0021D2"/>
      </a:hlink>
      <a:folHlink>
        <a:srgbClr val="00B0F0"/>
      </a:folHlink>
    </a:clrScheme>
    <a:fontScheme name="RTE">
      <a:majorFont>
        <a:latin typeface="Rajdhani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7646</TotalTime>
  <Words>169</Words>
  <Application>Microsoft Macintosh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Rajdhani SemiBold</vt:lpstr>
      <vt:lpstr>Open Sans</vt:lpstr>
      <vt:lpstr>Calibri</vt:lpstr>
      <vt:lpstr>Rajdhani</vt:lpstr>
      <vt:lpstr>Wingdings</vt:lpstr>
      <vt:lpstr>Arial</vt:lpstr>
      <vt:lpstr>RTE</vt:lpstr>
      <vt:lpstr>Flutter ui kit</vt:lpstr>
      <vt:lpstr>Basic ui kit</vt:lpstr>
      <vt:lpstr>Layout customization</vt:lpstr>
      <vt:lpstr>Floating Layout</vt:lpstr>
      <vt:lpstr>Customize your layout</vt:lpstr>
      <vt:lpstr>Disabled Widget</vt:lpstr>
      <vt:lpstr>AV state &amp; Number of users</vt:lpstr>
      <vt:lpstr>Button customization</vt:lpstr>
      <vt:lpstr>Remove or reorder buttons</vt:lpstr>
      <vt:lpstr>Customize buttons</vt:lpstr>
      <vt:lpstr>ADD Buttons</vt:lpstr>
      <vt:lpstr>Align buttons</vt:lpstr>
      <vt:lpstr>Button Padding</vt:lpstr>
      <vt:lpstr>Auto Hide Buttons</vt:lpstr>
      <vt:lpstr>PowerPoint Presentation</vt:lpstr>
      <vt:lpstr>AGORACOnnectionData</vt:lpstr>
      <vt:lpstr>AGORAChannelData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KMV Digital</dc:creator>
  <cp:keywords/>
  <dc:description/>
  <cp:lastModifiedBy>Tadas Petraitis</cp:lastModifiedBy>
  <cp:revision>214</cp:revision>
  <dcterms:created xsi:type="dcterms:W3CDTF">2021-03-11T12:53:58Z</dcterms:created>
  <dcterms:modified xsi:type="dcterms:W3CDTF">2021-08-17T14:23:27Z</dcterms:modified>
  <cp:category/>
</cp:coreProperties>
</file>